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69" r:id="rId4"/>
    <p:sldId id="273" r:id="rId5"/>
    <p:sldId id="274" r:id="rId6"/>
    <p:sldId id="281" r:id="rId7"/>
    <p:sldId id="280" r:id="rId8"/>
    <p:sldId id="279" r:id="rId9"/>
    <p:sldId id="278" r:id="rId10"/>
    <p:sldId id="277" r:id="rId11"/>
    <p:sldId id="276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35573-23FB-4015-A9D0-BB52BEFA82C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01A9F-9EEE-4768-AAEB-1FB2AEDEC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AF45-EF6B-4B13-9885-E4BD0DC3FDE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8D59-F656-4E9C-9665-696707B11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719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AF45-EF6B-4B13-9885-E4BD0DC3FDE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8D59-F656-4E9C-9665-696707B11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1603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AF45-EF6B-4B13-9885-E4BD0DC3FDE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8D59-F656-4E9C-9665-696707B11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64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AF45-EF6B-4B13-9885-E4BD0DC3FDE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8D59-F656-4E9C-9665-696707B11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318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AF45-EF6B-4B13-9885-E4BD0DC3FDE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8D59-F656-4E9C-9665-696707B11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104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AF45-EF6B-4B13-9885-E4BD0DC3FDE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8D59-F656-4E9C-9665-696707B11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716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AF45-EF6B-4B13-9885-E4BD0DC3FDE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8D59-F656-4E9C-9665-696707B11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6431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AF45-EF6B-4B13-9885-E4BD0DC3FDE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8D59-F656-4E9C-9665-696707B11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615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AF45-EF6B-4B13-9885-E4BD0DC3FDE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8D59-F656-4E9C-9665-696707B11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3184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AF45-EF6B-4B13-9885-E4BD0DC3FDE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8D59-F656-4E9C-9665-696707B11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2234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AF45-EF6B-4B13-9885-E4BD0DC3FDE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8D59-F656-4E9C-9665-696707B11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7939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9AF45-EF6B-4B13-9885-E4BD0DC3FDE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8D59-F656-4E9C-9665-696707B11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14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708920"/>
            <a:ext cx="7344816" cy="893961"/>
          </a:xfrm>
          <a:solidFill>
            <a:srgbClr val="92D050">
              <a:alpha val="6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ДОПОМОЖИ  БДЖІЛЦІ МАЙІ   ЗНАЙТИ СКАРБ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-315416"/>
            <a:ext cx="2808312" cy="2808312"/>
          </a:xfrm>
          <a:prstGeom prst="rect">
            <a:avLst/>
          </a:prstGeom>
        </p:spPr>
      </p:pic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251520" y="764704"/>
            <a:ext cx="720080" cy="576064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00528" y="6091227"/>
            <a:ext cx="1008112" cy="615443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270012" y="6237312"/>
            <a:ext cx="1656184" cy="469359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ВИХІД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065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60536" y="1736812"/>
            <a:ext cx="4608512" cy="15121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latin typeface="Arial" pitchFamily="34" charset="0"/>
                <a:cs typeface="Arial" pitchFamily="34" charset="0"/>
              </a:rPr>
              <a:t>Голод 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8" y="1772816"/>
            <a:ext cx="4596720" cy="151216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страшніше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птахів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узимку</a:t>
            </a:r>
            <a:r>
              <a:rPr lang="ru-RU" sz="2800" b="1" dirty="0" smtClean="0"/>
              <a:t>: голод </a:t>
            </a:r>
            <a:r>
              <a:rPr lang="ru-RU" sz="2800" b="1" dirty="0" err="1" smtClean="0"/>
              <a:t>чи</a:t>
            </a:r>
            <a:r>
              <a:rPr lang="ru-RU" sz="2800" b="1" dirty="0" smtClean="0"/>
              <a:t> холод?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1700808"/>
            <a:ext cx="4608512" cy="151216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016" y="5661248"/>
            <a:ext cx="864096" cy="66580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5846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55776" y="1484784"/>
            <a:ext cx="4608512" cy="15121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latin typeface="Arial" pitchFamily="34" charset="0"/>
                <a:cs typeface="Arial" pitchFamily="34" charset="0"/>
              </a:rPr>
              <a:t>Бджоли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776" y="1484784"/>
            <a:ext cx="4596720" cy="151216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/>
              <a:t>Які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комахи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одомашнені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людиною</a:t>
            </a:r>
            <a:r>
              <a:rPr lang="ru-RU" sz="3200" b="1" dirty="0" smtClean="0"/>
              <a:t>?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1484784"/>
            <a:ext cx="4608512" cy="151216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564904"/>
            <a:ext cx="2016224" cy="201622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5661248"/>
            <a:ext cx="864096" cy="73191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846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2738371"/>
            <a:ext cx="5477784" cy="4002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368975" flipH="1">
            <a:off x="4010809" y="1844877"/>
            <a:ext cx="2946767" cy="2946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509120"/>
            <a:ext cx="3024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скарб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21" y="3717032"/>
            <a:ext cx="3329950" cy="2898537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40704" y="6025902"/>
            <a:ext cx="1008112" cy="648072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962815"/>
            <a:ext cx="37572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err="1" smtClean="0">
                <a:solidFill>
                  <a:srgbClr val="FFFF00"/>
                </a:solidFill>
              </a:rPr>
              <a:t>Її</a:t>
            </a:r>
            <a:r>
              <a:rPr lang="ru-RU" sz="3200" dirty="0" smtClean="0">
                <a:solidFill>
                  <a:srgbClr val="FFFF00"/>
                </a:solidFill>
              </a:rPr>
              <a:t>  </a:t>
            </a:r>
            <a:r>
              <a:rPr lang="ru-RU" sz="3200" dirty="0" err="1" smtClean="0">
                <a:solidFill>
                  <a:srgbClr val="FFFF00"/>
                </a:solidFill>
              </a:rPr>
              <a:t>знайти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бажає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кожен</a:t>
            </a:r>
            <a:r>
              <a:rPr lang="ru-RU" sz="3200" dirty="0" smtClean="0">
                <a:solidFill>
                  <a:srgbClr val="FFFF00"/>
                </a:solidFill>
              </a:rPr>
              <a:t>,</a:t>
            </a:r>
          </a:p>
          <a:p>
            <a:pPr lvl="0" algn="ctr"/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хто</a:t>
            </a:r>
            <a:r>
              <a:rPr lang="ru-RU" sz="3200" dirty="0" smtClean="0">
                <a:solidFill>
                  <a:srgbClr val="FFFF00"/>
                </a:solidFill>
              </a:rPr>
              <a:t>  </a:t>
            </a:r>
            <a:r>
              <a:rPr lang="ru-RU" sz="3200" dirty="0" err="1" smtClean="0">
                <a:solidFill>
                  <a:srgbClr val="FFFF00"/>
                </a:solidFill>
              </a:rPr>
              <a:t>почув</a:t>
            </a:r>
            <a:r>
              <a:rPr lang="ru-RU" sz="3200" dirty="0" smtClean="0">
                <a:solidFill>
                  <a:srgbClr val="FFFF00"/>
                </a:solidFill>
              </a:rPr>
              <a:t> про </a:t>
            </a:r>
            <a:r>
              <a:rPr lang="ru-RU" sz="3200" dirty="0" err="1" smtClean="0">
                <a:solidFill>
                  <a:srgbClr val="FFFF00"/>
                </a:solidFill>
              </a:rPr>
              <a:t>неї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хоч</a:t>
            </a:r>
            <a:r>
              <a:rPr lang="ru-RU" sz="3200" dirty="0" smtClean="0">
                <a:solidFill>
                  <a:srgbClr val="FFFF00"/>
                </a:solidFill>
              </a:rPr>
              <a:t> раз . ВЕЛИКА  СКРИНЯ, в </a:t>
            </a:r>
            <a:r>
              <a:rPr lang="ru-RU" sz="3200" dirty="0" err="1" smtClean="0">
                <a:solidFill>
                  <a:srgbClr val="FFFF00"/>
                </a:solidFill>
              </a:rPr>
              <a:t>якій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є</a:t>
            </a:r>
            <a:r>
              <a:rPr lang="ru-RU" sz="3200" dirty="0" smtClean="0">
                <a:solidFill>
                  <a:srgbClr val="FFFF00"/>
                </a:solidFill>
              </a:rPr>
              <a:t> …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905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03160" y="980728"/>
            <a:ext cx="4608512" cy="15121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latin typeface="Arial" pitchFamily="34" charset="0"/>
                <a:cs typeface="Arial" pitchFamily="34" charset="0"/>
              </a:rPr>
              <a:t>ЛИПА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980728"/>
            <a:ext cx="4668728" cy="151216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Яке дерево у нас </a:t>
            </a:r>
            <a:r>
              <a:rPr lang="ru-RU" sz="2800" dirty="0" err="1" smtClean="0"/>
              <a:t>цвіте</a:t>
            </a:r>
            <a:r>
              <a:rPr lang="ru-RU" sz="2800" dirty="0" smtClean="0"/>
              <a:t> </a:t>
            </a:r>
            <a:r>
              <a:rPr lang="ru-RU" sz="2800" dirty="0" err="1" smtClean="0"/>
              <a:t>останнім</a:t>
            </a:r>
            <a:r>
              <a:rPr lang="ru-RU" sz="2800" dirty="0" smtClean="0"/>
              <a:t>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980728"/>
            <a:ext cx="4608512" cy="151216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24602">
            <a:off x="418987" y="1759754"/>
            <a:ext cx="2845296" cy="2845296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5949280"/>
            <a:ext cx="864096" cy="57606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9609004">
            <a:off x="2755505" y="3334512"/>
            <a:ext cx="15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Натисни</a:t>
            </a:r>
            <a:r>
              <a:rPr lang="ru-RU" b="1" dirty="0" smtClean="0">
                <a:solidFill>
                  <a:srgbClr val="FFFF00"/>
                </a:solidFill>
              </a:rPr>
              <a:t>!!!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452703">
            <a:off x="3901254" y="26612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1905430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03160" y="980728"/>
            <a:ext cx="4608512" cy="15121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/>
              <a:t>Збираються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мурашнику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закривають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усі</a:t>
            </a:r>
            <a:r>
              <a:rPr lang="ru-RU" sz="2800" b="1" dirty="0" smtClean="0"/>
              <a:t> ходи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980728"/>
            <a:ext cx="4596720" cy="151216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Як мурашки </a:t>
            </a:r>
            <a:r>
              <a:rPr lang="ru-RU" sz="3200" dirty="0" err="1" smtClean="0"/>
              <a:t>готуються</a:t>
            </a:r>
            <a:r>
              <a:rPr lang="ru-RU" sz="3200" dirty="0" smtClean="0"/>
              <a:t> до </a:t>
            </a:r>
            <a:r>
              <a:rPr lang="ru-RU" sz="3200" dirty="0" err="1" smtClean="0"/>
              <a:t>зими</a:t>
            </a:r>
            <a:r>
              <a:rPr lang="ru-RU" sz="3200" dirty="0" smtClean="0"/>
              <a:t>?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980728"/>
            <a:ext cx="4608512" cy="153352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204864"/>
            <a:ext cx="2279539" cy="227953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5877272"/>
            <a:ext cx="864096" cy="72008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846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03160" y="980728"/>
            <a:ext cx="4608512" cy="15121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latin typeface="Arial" pitchFamily="34" charset="0"/>
                <a:cs typeface="Arial" pitchFamily="34" charset="0"/>
              </a:rPr>
              <a:t>КАЖАН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980728"/>
            <a:ext cx="4596720" cy="151216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Яка </a:t>
            </a:r>
            <a:r>
              <a:rPr lang="ru-RU" sz="3200" dirty="0" err="1" smtClean="0"/>
              <a:t>тварина</a:t>
            </a:r>
            <a:r>
              <a:rPr lang="ru-RU" sz="3200" dirty="0" smtClean="0"/>
              <a:t> спить головою вниз?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980728"/>
            <a:ext cx="4608512" cy="151216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509120"/>
            <a:ext cx="2192808" cy="2192808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864096" cy="57606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846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03160" y="980728"/>
            <a:ext cx="4608512" cy="15121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Клена, </a:t>
            </a:r>
            <a:r>
              <a:rPr lang="ru-RU" sz="3200" b="1" dirty="0" err="1" smtClean="0"/>
              <a:t>осики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горобини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980728"/>
            <a:ext cx="4596720" cy="151216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/>
              <a:t>Листя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яких</a:t>
            </a:r>
            <a:r>
              <a:rPr lang="ru-RU" sz="3200" b="1" dirty="0" smtClean="0"/>
              <a:t> дерев </a:t>
            </a:r>
            <a:r>
              <a:rPr lang="ru-RU" sz="3200" b="1" dirty="0" err="1" smtClean="0"/>
              <a:t>восени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червоніє</a:t>
            </a:r>
            <a:r>
              <a:rPr lang="ru-RU" sz="3200" b="1" dirty="0" smtClean="0"/>
              <a:t>?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980728"/>
            <a:ext cx="4608512" cy="151216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2880320" cy="288032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5949280"/>
            <a:ext cx="936104" cy="61481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846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27784" y="1556792"/>
            <a:ext cx="4608512" cy="15121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/>
              <a:t>Птахи </a:t>
            </a:r>
            <a:r>
              <a:rPr lang="ru-RU" sz="4000" b="1" dirty="0" err="1" smtClean="0"/>
              <a:t>покидають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гнізда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7784" y="1556792"/>
            <a:ext cx="4596720" cy="151216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/>
              <a:t>Чому</a:t>
            </a:r>
            <a:r>
              <a:rPr lang="ru-RU" sz="3200" b="1" dirty="0" smtClean="0"/>
              <a:t> не </a:t>
            </a:r>
            <a:r>
              <a:rPr lang="ru-RU" sz="3200" b="1" dirty="0" err="1" smtClean="0"/>
              <a:t>можна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брати</a:t>
            </a:r>
            <a:r>
              <a:rPr lang="ru-RU" sz="3200" b="1" dirty="0" smtClean="0"/>
              <a:t> в руки </a:t>
            </a:r>
            <a:r>
              <a:rPr lang="ru-RU" sz="3200" b="1" dirty="0" err="1" smtClean="0"/>
              <a:t>яйця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птахів</a:t>
            </a:r>
            <a:r>
              <a:rPr lang="ru-RU" sz="3200" b="1" dirty="0" smtClean="0"/>
              <a:t>?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556792"/>
            <a:ext cx="4608512" cy="151216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486" y="3507512"/>
            <a:ext cx="2698427" cy="2698427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5877272"/>
            <a:ext cx="936104" cy="648072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846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06080" y="1736812"/>
            <a:ext cx="4608512" cy="15121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/>
              <a:t>Краще</a:t>
            </a:r>
            <a:r>
              <a:rPr lang="ru-RU" sz="2800" b="1" dirty="0" smtClean="0"/>
              <a:t> видно </a:t>
            </a:r>
            <a:r>
              <a:rPr lang="ru-RU" sz="2800" b="1" dirty="0" err="1" smtClean="0"/>
              <a:t>комахам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запилюють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7784" y="1772816"/>
            <a:ext cx="4596720" cy="144016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/>
          </a:p>
          <a:p>
            <a:pPr algn="ctr">
              <a:defRPr/>
            </a:pPr>
            <a:endParaRPr lang="ru-RU" sz="2400" b="1" dirty="0" smtClean="0"/>
          </a:p>
          <a:p>
            <a:pPr algn="ctr">
              <a:defRPr/>
            </a:pPr>
            <a:r>
              <a:rPr lang="ru-RU" sz="2800" b="1" dirty="0" err="1" smtClean="0"/>
              <a:t>Чому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квіти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розпускаються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вночі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біле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забарвлення</a:t>
            </a:r>
            <a:r>
              <a:rPr lang="ru-RU" sz="2800" b="1" dirty="0" smtClean="0"/>
              <a:t>?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1700808"/>
            <a:ext cx="4608512" cy="151216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08256"/>
            <a:ext cx="1442483" cy="2499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9552" y="2852936"/>
            <a:ext cx="2088232" cy="2088232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6160" y="6021288"/>
            <a:ext cx="792088" cy="645812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846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69840" y="1736812"/>
            <a:ext cx="4608512" cy="15121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І  свої, і чужі</a:t>
            </a:r>
            <a:r>
              <a:rPr lang="ru-RU" sz="2400" b="1" dirty="0" smtClean="0"/>
              <a:t>, тому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здатність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імітувати</a:t>
            </a:r>
            <a:r>
              <a:rPr lang="ru-RU" sz="2400" b="1" dirty="0" smtClean="0"/>
              <a:t> голоси як </a:t>
            </a:r>
            <a:r>
              <a:rPr lang="ru-RU" sz="2400" b="1" dirty="0" err="1" smtClean="0"/>
              <a:t>пташині</a:t>
            </a:r>
            <a:r>
              <a:rPr lang="ru-RU" sz="2400" b="1" dirty="0" smtClean="0"/>
              <a:t>, так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людські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752" y="1700808"/>
            <a:ext cx="4596720" cy="151216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/>
              <a:t>Чиї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пісні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співає</a:t>
            </a:r>
            <a:r>
              <a:rPr lang="ru-RU" sz="3200" b="1" dirty="0" smtClean="0"/>
              <a:t> шпак?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752" y="1700808"/>
            <a:ext cx="4608512" cy="151216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2164626" cy="216462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6097682"/>
            <a:ext cx="864096" cy="57167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846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138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ДОПОМОЖИ  БДЖІЛЦІ МАЙІ   ЗНАЙТИ СКАРБ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Носовы</dc:creator>
  <cp:lastModifiedBy>Пользователь Windows</cp:lastModifiedBy>
  <cp:revision>28</cp:revision>
  <dcterms:created xsi:type="dcterms:W3CDTF">2013-11-17T15:35:45Z</dcterms:created>
  <dcterms:modified xsi:type="dcterms:W3CDTF">2020-11-10T18:25:28Z</dcterms:modified>
</cp:coreProperties>
</file>