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1728192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Збережи красу навколо себе!</a:t>
            </a:r>
            <a:endParaRPr lang="ru-RU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/Files/images/SAM_43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556792"/>
            <a:ext cx="61926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Бережіть природу!!!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Весна на шкільному подвір'ї.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Аграрный Лицей\Рабочий стол\Фото бібліотека\природа\весна 14\апрель 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грарный Лицей\Рабочий стол\Фото бібліотека\природа\весна 14\апрель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грарный Лицей\Рабочий стол\Фото бібліотека\природа\весна\сайт 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2304256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грарный Лицей\Рабочий стол\Фото бібліотека\природа\весна\Фото10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05065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Вже осінь до нас завітала.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грарный Лицей\Рабочий стол\Фото бібліотека\природа\літо\сайт 0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4719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грарный Лицей\Рабочий стол\Фото бібліотека\природа\осень\осень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грарный Лицей\Рабочий стол\Фото бібліотека\природа\осень\осень 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77072"/>
            <a:ext cx="244373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2204864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Любі пташки, ми чекаємо на вас взимку. Пригощайтесь смачними ягідками!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Аграрный Лицей\Рабочий стол\Фото бібліотека\природа\осень\Фото02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244827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ось і красуня зима!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грарный Лицей\Рабочий стол\Фото бібліотека\природа\зима\P12715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895101" cy="18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грарный Лицей\Рабочий стол\Фото бібліотека\природа\зима\зіма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24482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грарный Лицей\Рабочий стол\Фото бібліотека\природа\зима\Фото14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9"/>
            <a:ext cx="288032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грарный Лицей\Рабочий стол\Фото бібліотека\природа\зима\сайт 0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509120"/>
            <a:ext cx="3429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Рейд – чисте подвір'я.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грарный Лицей\Рабочий стол\місячник 2020\екологія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33056"/>
            <a:ext cx="3816424" cy="2664296"/>
          </a:xfrm>
          <a:prstGeom prst="rect">
            <a:avLst/>
          </a:prstGeom>
          <a:noFill/>
        </p:spPr>
      </p:pic>
      <p:pic>
        <p:nvPicPr>
          <p:cNvPr id="6" name="Рисунок 5" descr="C:\Documents and Settings\Аграрный Лицей\Рабочий стол\місячник 2020\екологія 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грарный Лицей\Рабочий стол\місячник 2020\екологі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Помилуємось разом красою поруч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нами!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грарный Лицей\Рабочий стол\Фото бібліотека\природа\осень\сайт 0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2"/>
            <a:ext cx="33843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грарный Лицей\Рабочий стол\Фото бібліотека\природа\весна\сайт 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грарный Лицей\Рабочий стол\Фото бібліотека\природа\весна\сайт 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грарный Лицей\Рабочий стол\Фото бібліотека\природа\лето\лето 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3"/>
            <a:ext cx="3528392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грарный Лицей\Рабочий стол\Фото бібліотека\природа\лето\лето 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1"/>
            <a:ext cx="2664296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грарный Лицей\Рабочий стол\Фото бібліотека\природа\весна\Фото10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грарный Лицей\Рабочий стол\Фото бібліотека\природа\лето\лето 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6288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грарный Лицей\Рабочий стол\Фото бібліотека\природа\зима\сайт 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грарный Лицей\Рабочий стол\Фото бібліотека\природа\зима\Фото10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437112"/>
            <a:ext cx="3276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грарный Лицей\Рабочий стол\Фото бібліотека\природа\зима\Фото107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140968"/>
            <a:ext cx="2924175" cy="20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ось що буває, коли втручається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Аграрный Лицей\Рабочий стол\місячник 2020\екологія 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4482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грарный Лицей\Рабочий стол\місячник 2020\екологія 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грарный Лицей\Рабочий стол\місячник 2020\екологія 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25922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 варто спалювати листя та суху траву?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Шкода від спалювання листя та сухої трави багатолика. Водночас, у цьому є навіть небезпека: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ід час згоряння тонни рослинних залишків у повітря викидається 9 кг мікрочастинок диму, до складу яких входять: пил, окиси азоту, чадний газ,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важкі метали,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канцерогенні сполуки,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діоксини.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 спалюванні листя та трави виникає загроза перекидання вогню на оселі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уйнування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грунтового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покрову , гинуть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грунтоуворюючі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мікроорганізми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асто з листям горить і безліч усілякого сміття, що істотно підсилює забруднення атмосфери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инуть комахи, птахи, дрібні тварини.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146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Збережи красу навколо себе!</vt:lpstr>
      <vt:lpstr> Весна на шкільному подвір'ї. </vt:lpstr>
      <vt:lpstr>Вже осінь до нас завітала.</vt:lpstr>
      <vt:lpstr>А ось і красуня зима!</vt:lpstr>
      <vt:lpstr> Рейд – чисте подвір'я. </vt:lpstr>
      <vt:lpstr>Помилуємось разом красою поруч  з нами!</vt:lpstr>
      <vt:lpstr>Слайд 7</vt:lpstr>
      <vt:lpstr>А ось що буває, коли втручається людина!</vt:lpstr>
      <vt:lpstr>Чи варто спалювати листя та суху траву?</vt:lpstr>
      <vt:lpstr>Бережіть природу!!!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Збережи красу навколо себе!</dc:title>
  <cp:lastModifiedBy>Аграрный Лицей</cp:lastModifiedBy>
  <cp:revision>20</cp:revision>
  <dcterms:modified xsi:type="dcterms:W3CDTF">2020-10-01T12:20:28Z</dcterms:modified>
</cp:coreProperties>
</file>