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1" r:id="rId3"/>
    <p:sldId id="271" r:id="rId4"/>
    <p:sldId id="272" r:id="rId5"/>
    <p:sldId id="273" r:id="rId6"/>
    <p:sldId id="274" r:id="rId7"/>
    <p:sldId id="263" r:id="rId8"/>
    <p:sldId id="270" r:id="rId9"/>
    <p:sldId id="264" r:id="rId10"/>
    <p:sldId id="261" r:id="rId11"/>
    <p:sldId id="259" r:id="rId12"/>
    <p:sldId id="260" r:id="rId13"/>
    <p:sldId id="268" r:id="rId14"/>
    <p:sldId id="283" r:id="rId15"/>
    <p:sldId id="257" r:id="rId16"/>
    <p:sldId id="265" r:id="rId17"/>
    <p:sldId id="266" r:id="rId18"/>
    <p:sldId id="275" r:id="rId19"/>
    <p:sldId id="278" r:id="rId20"/>
    <p:sldId id="279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7707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b="1" cap="all" dirty="0" smtClean="0">
                <a:solidFill>
                  <a:srgbClr val="00B050"/>
                </a:solidFill>
              </a:rPr>
              <a:t>ЕКО-ПЛАКАТ </a:t>
            </a:r>
            <a:br>
              <a:rPr lang="ru-RU" b="1" cap="all" dirty="0" smtClean="0">
                <a:solidFill>
                  <a:srgbClr val="00B050"/>
                </a:solidFill>
              </a:rPr>
            </a:br>
            <a:r>
              <a:rPr lang="ru-RU" b="1" cap="all" dirty="0" smtClean="0">
                <a:solidFill>
                  <a:srgbClr val="00B050"/>
                </a:solidFill>
              </a:rPr>
              <a:t>РОЗСЕРДЖЕНА ЗЕМЛЯ </a:t>
            </a:r>
            <a:br>
              <a:rPr lang="ru-RU" b="1" cap="all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157192"/>
            <a:ext cx="6480720" cy="1224136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rgbClr val="00B050"/>
                </a:solidFill>
              </a:rPr>
              <a:t>ШКІЛЬНА БІБЛІОТЕКА </a:t>
            </a:r>
          </a:p>
          <a:p>
            <a:r>
              <a:rPr lang="uk-UA" sz="1600" b="1" dirty="0" smtClean="0">
                <a:solidFill>
                  <a:srgbClr val="00B050"/>
                </a:solidFill>
              </a:rPr>
              <a:t>ПОНОМАРЕНКІВСЬКА ЗАГАЛЬНООСВІТНЯ ШКОЛА І-ІІІ ступенів РОГАНСЬКОЇ СЕЛИЩНОЇ РАДИ </a:t>
            </a:r>
          </a:p>
          <a:p>
            <a:r>
              <a:rPr lang="uk-UA" sz="1600" b="1" dirty="0" smtClean="0">
                <a:solidFill>
                  <a:srgbClr val="00B050"/>
                </a:solidFill>
              </a:rPr>
              <a:t>ХАРКІВСЬКОГО РАЙОНУ ХАРКІВСЬКОЇ ОБЛАСТІ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uk-UA" dirty="0" smtClean="0"/>
              <a:t>ЗАБРУДНЕННЯ ДОВКІЛЛЯ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\Downloads\1565100572_c593452b7084e61432ccdf86657c0d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05" y="980728"/>
            <a:ext cx="8948010" cy="5758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uk-UA" b="1" dirty="0" smtClean="0">
                <a:solidFill>
                  <a:srgbClr val="F34725"/>
                </a:solidFill>
              </a:rPr>
              <a:t/>
            </a:r>
            <a:br>
              <a:rPr lang="uk-UA" b="1" dirty="0" smtClean="0">
                <a:solidFill>
                  <a:srgbClr val="F34725"/>
                </a:solidFill>
              </a:rPr>
            </a:br>
            <a:r>
              <a:rPr lang="uk-UA" sz="4000" dirty="0" smtClean="0"/>
              <a:t>ПОЛЮВАННЯ ТА БРАКОНЬЄРСТВО- ЗЛО</a:t>
            </a:r>
            <a:endParaRPr lang="ru-RU" sz="4000" dirty="0"/>
          </a:p>
        </p:txBody>
      </p:sp>
      <p:pic>
        <p:nvPicPr>
          <p:cNvPr id="4098" name="Picture 2" descr="C:\Users\Home\Downloads\1565100573_9e7329a2f0f11873db1996dfcd66177b.jpg"/>
          <p:cNvPicPr>
            <a:picLocks noChangeAspect="1" noChangeArrowheads="1"/>
          </p:cNvPicPr>
          <p:nvPr/>
        </p:nvPicPr>
        <p:blipFill>
          <a:blip r:embed="rId2" cstate="print"/>
          <a:srcRect l="1963" t="7756" r="7486"/>
          <a:stretch>
            <a:fillRect/>
          </a:stretch>
        </p:blipFill>
        <p:spPr bwMode="auto">
          <a:xfrm>
            <a:off x="1043608" y="1340768"/>
            <a:ext cx="7621529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uk-UA" dirty="0" smtClean="0"/>
              <a:t>ГЛОБАЛЬНЕ   ПОТЕПЛІННЯ </a:t>
            </a:r>
            <a:endParaRPr lang="ru-RU" dirty="0"/>
          </a:p>
        </p:txBody>
      </p:sp>
      <p:pic>
        <p:nvPicPr>
          <p:cNvPr id="3074" name="Picture 2" descr="C:\Users\Home\Downloads\1565100574_fa3d61f8c255f28f6cf4c6f6402071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uk-UA" dirty="0" smtClean="0"/>
              <a:t>ПОТРІБНО БІЛЬШЕ НАФТИ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Home\Downloads\1565100575_1a5065996d5e5c95f7a8ad9829757f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dirty="0" smtClean="0"/>
              <a:t>ЩЕ БІЛЬШЕ…</a:t>
            </a:r>
            <a:endParaRPr lang="ru-RU" dirty="0"/>
          </a:p>
        </p:txBody>
      </p:sp>
      <p:pic>
        <p:nvPicPr>
          <p:cNvPr id="37891" name="Picture 3" descr="C:\Users\Home\Downloads\щ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7" t="4682" r="4630"/>
          <a:stretch>
            <a:fillRect/>
          </a:stretch>
        </p:blipFill>
        <p:spPr bwMode="auto">
          <a:xfrm>
            <a:off x="683568" y="1268760"/>
            <a:ext cx="741385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uk-UA" dirty="0" smtClean="0"/>
              <a:t>ЗАЛИШТЕ КИТІВ У СПОКОЇ!</a:t>
            </a:r>
            <a:endParaRPr lang="ru-RU" dirty="0"/>
          </a:p>
        </p:txBody>
      </p:sp>
      <p:pic>
        <p:nvPicPr>
          <p:cNvPr id="1026" name="Picture 2" descr="C:\Users\Home\Downloads\1565100577_ae2163d8d007cedc04f281f97b0bf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rgbClr val="F34725"/>
                </a:solidFill>
              </a:rPr>
              <a:t>                                  </a:t>
            </a:r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uk-UA" dirty="0" smtClean="0">
                <a:solidFill>
                  <a:srgbClr val="F34725"/>
                </a:solidFill>
              </a:rPr>
              <a:t/>
            </a:r>
            <a:br>
              <a:rPr lang="uk-UA" dirty="0" smtClean="0">
                <a:solidFill>
                  <a:srgbClr val="F34725"/>
                </a:solidFill>
              </a:rPr>
            </a:br>
            <a:r>
              <a:rPr lang="uk-UA" dirty="0" smtClean="0">
                <a:solidFill>
                  <a:srgbClr val="F34725"/>
                </a:solidFill>
              </a:rPr>
              <a:t>     </a:t>
            </a:r>
            <a:r>
              <a:rPr lang="uk-UA" sz="4000" dirty="0" smtClean="0"/>
              <a:t>НЕРАЦІОНАЛЬНЕ ВИКОРИСТАННЯ ВОДИ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ome\Downloads\1565100567_ad3e69f5865a0e703f250275db91269b.jpg"/>
          <p:cNvPicPr>
            <a:picLocks noChangeAspect="1" noChangeArrowheads="1"/>
          </p:cNvPicPr>
          <p:nvPr/>
        </p:nvPicPr>
        <p:blipFill>
          <a:blip r:embed="rId2" cstate="print"/>
          <a:srcRect t="4616" b="6971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uk-UA" dirty="0" smtClean="0"/>
              <a:t>ЦИРКИ З ТВАРИНАМИ - ЗЛО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ome\Downloads\1565100566_a72d7e865e10446e0271f50f810fd0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6666"/>
            <a:ext cx="9144001" cy="6011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34725"/>
                </a:solidFill>
              </a:rPr>
              <a:t>S0S!!! </a:t>
            </a:r>
            <a:r>
              <a:rPr lang="ru-RU" sz="4000" dirty="0" smtClean="0"/>
              <a:t>Пластик не </a:t>
            </a:r>
            <a:r>
              <a:rPr lang="ru-RU" sz="4000" dirty="0" err="1" smtClean="0"/>
              <a:t>розкладається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повністю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Home\Downloads\photo15651635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227255" cy="5733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34725"/>
                </a:solidFill>
              </a:rPr>
              <a:t>S0S!!! </a:t>
            </a:r>
            <a:r>
              <a:rPr lang="ru-RU" sz="3600" dirty="0" err="1" smtClean="0"/>
              <a:t>Вбивство</a:t>
            </a:r>
            <a:r>
              <a:rPr lang="ru-RU" sz="3600" dirty="0" smtClean="0"/>
              <a:t> </a:t>
            </a:r>
            <a:r>
              <a:rPr lang="ru-RU" sz="3600" dirty="0" err="1" smtClean="0"/>
              <a:t>пухнастиків</a:t>
            </a:r>
            <a:r>
              <a:rPr lang="ru-RU" sz="3600" dirty="0" smtClean="0"/>
              <a:t> в </a:t>
            </a:r>
            <a:r>
              <a:rPr lang="ru-RU" sz="3600" dirty="0" err="1" smtClean="0"/>
              <a:t>ім'я</a:t>
            </a:r>
            <a:r>
              <a:rPr lang="ru-RU" sz="3600" dirty="0" smtClean="0"/>
              <a:t> </a:t>
            </a:r>
            <a:r>
              <a:rPr lang="ru-RU" sz="3600" dirty="0" err="1" smtClean="0"/>
              <a:t>моди</a:t>
            </a:r>
            <a:endParaRPr lang="ru-RU" sz="3600" dirty="0"/>
          </a:p>
        </p:txBody>
      </p:sp>
      <p:pic>
        <p:nvPicPr>
          <p:cNvPr id="32770" name="Picture 2" descr="C:\Users\Home\Downloads\photo156516359714.jpg"/>
          <p:cNvPicPr>
            <a:picLocks noChangeAspect="1" noChangeArrowheads="1"/>
          </p:cNvPicPr>
          <p:nvPr/>
        </p:nvPicPr>
        <p:blipFill>
          <a:blip r:embed="rId2" cstate="print"/>
          <a:srcRect l="6688" t="2450" r="2751" b="5660"/>
          <a:stretch>
            <a:fillRect/>
          </a:stretch>
        </p:blipFill>
        <p:spPr bwMode="auto">
          <a:xfrm>
            <a:off x="-1" y="1052736"/>
            <a:ext cx="9144001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Home\Downloads\загружено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uk-UA" dirty="0" smtClean="0"/>
              <a:t>Лісові пожежі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Home\Downloads\photo156516359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144001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«Рассерженная Земля»: серия рисунков, которые заставляют задуматься о судьбе нашей планеты"/>
          <p:cNvPicPr>
            <a:picLocks noChangeAspect="1" noChangeArrowheads="1"/>
          </p:cNvPicPr>
          <p:nvPr/>
        </p:nvPicPr>
        <p:blipFill>
          <a:blip r:embed="rId2" cstate="print"/>
          <a:srcRect r="663" b="6934"/>
          <a:stretch>
            <a:fillRect/>
          </a:stretch>
        </p:blipFill>
        <p:spPr bwMode="auto">
          <a:xfrm>
            <a:off x="539552" y="2060848"/>
            <a:ext cx="8239724" cy="47971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20162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34725"/>
                </a:solidFill>
              </a:rPr>
              <a:t>S0S!!! </a:t>
            </a:r>
            <a:r>
              <a:rPr lang="uk-UA" sz="2400" b="1" dirty="0" smtClean="0">
                <a:solidFill>
                  <a:srgbClr val="F34725"/>
                </a:solidFill>
              </a:rPr>
              <a:t>    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планеті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залишиться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бджіл</a:t>
            </a:r>
            <a:r>
              <a:rPr lang="ru-RU" sz="2400" dirty="0" smtClean="0"/>
              <a:t>, </a:t>
            </a:r>
          </a:p>
          <a:p>
            <a:pPr algn="ctr"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людства</a:t>
            </a:r>
            <a:r>
              <a:rPr lang="en-US" sz="2400" dirty="0" smtClean="0"/>
              <a:t> </a:t>
            </a:r>
            <a:r>
              <a:rPr lang="ru-RU" sz="2400" dirty="0" err="1" smtClean="0"/>
              <a:t>залишиться</a:t>
            </a:r>
            <a:r>
              <a:rPr lang="ru-RU" sz="2400" dirty="0" smtClean="0"/>
              <a:t> 4 роки до </a:t>
            </a:r>
            <a:r>
              <a:rPr lang="ru-RU" sz="2400" dirty="0" err="1" smtClean="0"/>
              <a:t>повного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вимирання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r>
              <a:rPr lang="ru-RU" sz="2400" dirty="0" smtClean="0"/>
              <a:t>«Не буде </a:t>
            </a:r>
            <a:r>
              <a:rPr lang="ru-RU" sz="2400" dirty="0" err="1" smtClean="0"/>
              <a:t>бджіл</a:t>
            </a:r>
            <a:r>
              <a:rPr lang="ru-RU" sz="2400" dirty="0" smtClean="0"/>
              <a:t>,  не буде </a:t>
            </a:r>
            <a:r>
              <a:rPr lang="ru-RU" sz="2400" dirty="0" err="1" smtClean="0"/>
              <a:t>запилення</a:t>
            </a:r>
            <a:r>
              <a:rPr lang="ru-RU" sz="2400" dirty="0" smtClean="0"/>
              <a:t>;  не буде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,  не  стане </a:t>
            </a:r>
            <a:r>
              <a:rPr lang="ru-RU" sz="2400" dirty="0" err="1" smtClean="0"/>
              <a:t>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ні</a:t>
            </a:r>
            <a:r>
              <a:rPr lang="ru-RU" sz="2400" dirty="0" smtClean="0"/>
              <a:t> 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» </a:t>
            </a:r>
            <a:endParaRPr lang="en-US" sz="2400" dirty="0" smtClean="0"/>
          </a:p>
          <a:p>
            <a:pPr algn="ctr">
              <a:buNone/>
            </a:pPr>
            <a:r>
              <a:rPr lang="ru-RU" sz="2400" dirty="0" smtClean="0"/>
              <a:t>                                                                                         Альберт </a:t>
            </a:r>
            <a:r>
              <a:rPr lang="ru-RU" sz="2400" dirty="0" err="1" smtClean="0"/>
              <a:t>Ейнштейн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ome\Downloads\photo15651635971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1" r="42440"/>
          <a:stretch>
            <a:fillRect/>
          </a:stretch>
        </p:blipFill>
        <p:spPr bwMode="auto">
          <a:xfrm>
            <a:off x="2267744" y="476672"/>
            <a:ext cx="3837806" cy="3478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149080"/>
            <a:ext cx="79208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/>
              <a:t>БЕРЕЖІТЬ ЗЕМЛЮ!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ru-RU" b="1" dirty="0" err="1" smtClean="0">
                <a:solidFill>
                  <a:srgbClr val="00B050"/>
                </a:solidFill>
              </a:rPr>
              <a:t>Всі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знають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який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згубний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вплив</a:t>
            </a:r>
            <a:r>
              <a:rPr lang="ru-RU" b="1" dirty="0" smtClean="0">
                <a:solidFill>
                  <a:srgbClr val="00B050"/>
                </a:solidFill>
              </a:rPr>
              <a:t> на нашу планету </a:t>
            </a:r>
            <a:r>
              <a:rPr lang="ru-RU" b="1" dirty="0" err="1" smtClean="0">
                <a:solidFill>
                  <a:srgbClr val="00B050"/>
                </a:solidFill>
              </a:rPr>
              <a:t>надає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людська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діяльність</a:t>
            </a:r>
            <a:endParaRPr lang="ru-RU" dirty="0"/>
          </a:p>
        </p:txBody>
      </p:sp>
      <p:sp>
        <p:nvSpPr>
          <p:cNvPr id="4098" name="AutoShape 2" descr="ᐈ Загрязнение фото, рисунки на тему загрязнение окружающей среды | скачать 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Home\Downloads\загружено (2).jpg"/>
          <p:cNvPicPr>
            <a:picLocks noChangeAspect="1" noChangeArrowheads="1"/>
          </p:cNvPicPr>
          <p:nvPr/>
        </p:nvPicPr>
        <p:blipFill>
          <a:blip r:embed="rId2" cstate="print"/>
          <a:srcRect l="14530" t="4287" r="1924" b="5714"/>
          <a:stretch>
            <a:fillRect/>
          </a:stretch>
        </p:blipFill>
        <p:spPr bwMode="auto">
          <a:xfrm>
            <a:off x="5580112" y="1484784"/>
            <a:ext cx="3312368" cy="4536504"/>
          </a:xfrm>
          <a:prstGeom prst="rect">
            <a:avLst/>
          </a:prstGeom>
          <a:noFill/>
        </p:spPr>
      </p:pic>
      <p:pic>
        <p:nvPicPr>
          <p:cNvPr id="4103" name="Picture 7" descr="C:\Users\Home\Downloads\zemlya-v-opasnosti-156941996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528">
            <a:off x="343916" y="2242290"/>
            <a:ext cx="5351049" cy="421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Та </a:t>
            </a:r>
            <a:r>
              <a:rPr lang="ru-RU" sz="2800" b="1" dirty="0" err="1" smtClean="0">
                <a:solidFill>
                  <a:srgbClr val="00B050"/>
                </a:solidFill>
              </a:rPr>
              <a:t>й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кожен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з</a:t>
            </a:r>
            <a:r>
              <a:rPr lang="ru-RU" sz="2800" b="1" dirty="0" smtClean="0">
                <a:solidFill>
                  <a:srgbClr val="00B050"/>
                </a:solidFill>
              </a:rPr>
              <a:t> нас </a:t>
            </a:r>
            <a:r>
              <a:rPr lang="ru-RU" sz="2800" b="1" dirty="0" err="1" smtClean="0">
                <a:solidFill>
                  <a:srgbClr val="00B050"/>
                </a:solidFill>
              </a:rPr>
              <a:t>з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легкістю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назве</a:t>
            </a:r>
            <a:r>
              <a:rPr lang="ru-RU" sz="2800" b="1" dirty="0" smtClean="0">
                <a:solidFill>
                  <a:srgbClr val="00B050"/>
                </a:solidFill>
              </a:rPr>
              <a:t> як </a:t>
            </a:r>
            <a:r>
              <a:rPr lang="ru-RU" sz="2800" b="1" dirty="0" err="1" smtClean="0">
                <a:solidFill>
                  <a:srgbClr val="00B050"/>
                </a:solidFill>
              </a:rPr>
              <a:t>мінімум</a:t>
            </a:r>
            <a:r>
              <a:rPr lang="ru-RU" sz="2800" b="1" dirty="0" smtClean="0">
                <a:solidFill>
                  <a:srgbClr val="00B050"/>
                </a:solidFill>
              </a:rPr>
              <a:t> 10 причин, </a:t>
            </a:r>
            <a:r>
              <a:rPr lang="ru-RU" sz="2800" b="1" dirty="0" err="1" smtClean="0">
                <a:solidFill>
                  <a:srgbClr val="00B050"/>
                </a:solidFill>
              </a:rPr>
              <a:t>чому</a:t>
            </a:r>
            <a:r>
              <a:rPr lang="ru-RU" sz="2800" b="1" dirty="0" smtClean="0">
                <a:solidFill>
                  <a:srgbClr val="00B050"/>
                </a:solidFill>
              </a:rPr>
              <a:t> планета </a:t>
            </a:r>
            <a:r>
              <a:rPr lang="ru-RU" sz="2800" b="1" dirty="0" err="1" smtClean="0">
                <a:solidFill>
                  <a:srgbClr val="00B050"/>
                </a:solidFill>
              </a:rPr>
              <a:t>може</a:t>
            </a:r>
            <a:r>
              <a:rPr lang="ru-RU" sz="2800" b="1" dirty="0" smtClean="0">
                <a:solidFill>
                  <a:srgbClr val="00B050"/>
                </a:solidFill>
              </a:rPr>
              <a:t> нас </a:t>
            </a:r>
            <a:r>
              <a:rPr lang="ru-RU" sz="2800" b="1" dirty="0" err="1" smtClean="0">
                <a:solidFill>
                  <a:srgbClr val="00B050"/>
                </a:solidFill>
              </a:rPr>
              <a:t>зневажати</a:t>
            </a:r>
            <a:r>
              <a:rPr lang="ru-RU" sz="2800" b="1" dirty="0" smtClean="0">
                <a:solidFill>
                  <a:srgbClr val="00B050"/>
                </a:solidFill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</a:rPr>
              <a:t>але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чи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замислюємося</a:t>
            </a:r>
            <a:r>
              <a:rPr lang="ru-RU" sz="2800" b="1" dirty="0" smtClean="0">
                <a:solidFill>
                  <a:srgbClr val="00B050"/>
                </a:solidFill>
              </a:rPr>
              <a:t> ми про них?</a:t>
            </a:r>
            <a:endParaRPr lang="ru-RU" sz="2800" dirty="0"/>
          </a:p>
        </p:txBody>
      </p:sp>
      <p:pic>
        <p:nvPicPr>
          <p:cNvPr id="3074" name="Picture 2" descr="C:\Users\Home\Downloads\1526237166168562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39"/>
            <a:ext cx="5256584" cy="4582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5"/>
            <a:ext cx="8496944" cy="8640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До </a:t>
            </a:r>
            <a:r>
              <a:rPr lang="ru-RU" b="1" dirty="0" err="1" smtClean="0">
                <a:solidFill>
                  <a:srgbClr val="00B050"/>
                </a:solidFill>
              </a:rPr>
              <a:t>Вашої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</a:rPr>
              <a:t>уваги</a:t>
            </a:r>
            <a:r>
              <a:rPr lang="ru-RU" b="1" dirty="0" smtClean="0">
                <a:solidFill>
                  <a:srgbClr val="00B050"/>
                </a:solidFill>
              </a:rPr>
              <a:t>  нова </a:t>
            </a:r>
            <a:r>
              <a:rPr lang="ru-RU" b="1" dirty="0" err="1" smtClean="0">
                <a:solidFill>
                  <a:srgbClr val="00B050"/>
                </a:solidFill>
              </a:rPr>
              <a:t>серія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плакатів</a:t>
            </a:r>
            <a:r>
              <a:rPr lang="ru-RU" b="1" dirty="0" smtClean="0">
                <a:solidFill>
                  <a:srgbClr val="00B050"/>
                </a:solidFill>
              </a:rPr>
              <a:t> "</a:t>
            </a:r>
            <a:r>
              <a:rPr lang="ru-RU" b="1" dirty="0" err="1" smtClean="0">
                <a:solidFill>
                  <a:srgbClr val="00B050"/>
                </a:solidFill>
              </a:rPr>
              <a:t>Розсерджена</a:t>
            </a:r>
            <a:r>
              <a:rPr lang="ru-RU" b="1" dirty="0" smtClean="0">
                <a:solidFill>
                  <a:srgbClr val="00B050"/>
                </a:solidFill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Земля", </a:t>
            </a:r>
            <a:r>
              <a:rPr lang="ru-RU" b="1" dirty="0" err="1" smtClean="0">
                <a:solidFill>
                  <a:srgbClr val="00B050"/>
                </a:solidFill>
              </a:rPr>
              <a:t>веселі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комікси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які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зовсім</a:t>
            </a:r>
            <a:r>
              <a:rPr lang="ru-RU" b="1" dirty="0" smtClean="0">
                <a:solidFill>
                  <a:srgbClr val="00B050"/>
                </a:solidFill>
              </a:rPr>
              <a:t> не </a:t>
            </a:r>
            <a:r>
              <a:rPr lang="ru-RU" b="1" dirty="0" err="1" smtClean="0">
                <a:solidFill>
                  <a:srgbClr val="00B050"/>
                </a:solidFill>
              </a:rPr>
              <a:t>радують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Home\Download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5094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Home\Downloads\photo15651635971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40" t="8240" r="42761"/>
          <a:stretch>
            <a:fillRect/>
          </a:stretch>
        </p:blipFill>
        <p:spPr bwMode="auto">
          <a:xfrm>
            <a:off x="2555775" y="619173"/>
            <a:ext cx="6588225" cy="58695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На них </a:t>
            </a:r>
            <a:r>
              <a:rPr lang="ru-RU" sz="2800" b="1" dirty="0" err="1" smtClean="0">
                <a:solidFill>
                  <a:srgbClr val="00B050"/>
                </a:solidFill>
              </a:rPr>
              <a:t>головний</a:t>
            </a:r>
            <a:r>
              <a:rPr lang="ru-RU" sz="2800" b="1" dirty="0" smtClean="0">
                <a:solidFill>
                  <a:srgbClr val="00B050"/>
                </a:solidFill>
              </a:rPr>
              <a:t> персонаж </a:t>
            </a:r>
            <a:r>
              <a:rPr lang="ru-RU" sz="2800" b="1" dirty="0" err="1" smtClean="0">
                <a:solidFill>
                  <a:srgbClr val="00B050"/>
                </a:solidFill>
              </a:rPr>
              <a:t>робіт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Франтішека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Заннера</a:t>
            </a:r>
            <a:r>
              <a:rPr lang="ru-RU" sz="2800" b="1" dirty="0" smtClean="0">
                <a:solidFill>
                  <a:srgbClr val="00B050"/>
                </a:solidFill>
              </a:rPr>
              <a:t> – планета Земля.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 І вона </a:t>
            </a:r>
            <a:r>
              <a:rPr lang="ru-RU" sz="2800" b="1" dirty="0" err="1" smtClean="0">
                <a:solidFill>
                  <a:srgbClr val="00B050"/>
                </a:solidFill>
              </a:rPr>
              <a:t>дуже</a:t>
            </a:r>
            <a:r>
              <a:rPr lang="ru-RU" sz="2800" b="1" dirty="0" smtClean="0">
                <a:solidFill>
                  <a:srgbClr val="00B050"/>
                </a:solidFill>
              </a:rPr>
              <a:t>,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ДУЖЕ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незадоволена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нами.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9208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ЗЕМЛІ ДУЖЕ ПОГАНО ВІД ТОГО, ЩО НАКОЇЛА ЛЮДИНА…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ome\Downloads\1565100569_05f2e91f8fa0e40678d424d289a12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34725"/>
                </a:solidFill>
              </a:rPr>
              <a:t>S0S!!! </a:t>
            </a:r>
            <a:r>
              <a:rPr lang="ru-RU" dirty="0" smtClean="0"/>
              <a:t>СПОЖИВАЦТВО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52363"/>
            <a:ext cx="5616624" cy="590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34725"/>
                </a:solidFill>
              </a:rPr>
              <a:t>   </a:t>
            </a:r>
            <a:r>
              <a:rPr lang="en-US" b="1" dirty="0" smtClean="0">
                <a:solidFill>
                  <a:srgbClr val="F34725"/>
                </a:solidFill>
              </a:rPr>
              <a:t>S0S!!!    </a:t>
            </a:r>
            <a:r>
              <a:rPr lang="uk-UA" dirty="0" smtClean="0"/>
              <a:t>ВИРУБКА ЛІСІВ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ome\Downloads\1565100568_28eb9174f5aac49a66184348bbf78370.jpg"/>
          <p:cNvPicPr>
            <a:picLocks noChangeAspect="1" noChangeArrowheads="1"/>
          </p:cNvPicPr>
          <p:nvPr/>
        </p:nvPicPr>
        <p:blipFill>
          <a:blip r:embed="rId2" cstate="print"/>
          <a:srcRect l="4326" t="3631" r="2751"/>
          <a:stretch>
            <a:fillRect/>
          </a:stretch>
        </p:blipFill>
        <p:spPr bwMode="auto">
          <a:xfrm>
            <a:off x="395536" y="836712"/>
            <a:ext cx="849694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196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ЕКО-ПЛАКАТ  РОЗСЕРДЖЕНА ЗЕМЛЯ  </vt:lpstr>
      <vt:lpstr>Слайд 2</vt:lpstr>
      <vt:lpstr>Слайд 3</vt:lpstr>
      <vt:lpstr>Та й кожен з нас з легкістю назве як мінімум 10 причин, чому планета може нас зневажати, але чи замислюємося ми про них?</vt:lpstr>
      <vt:lpstr>Слайд 5</vt:lpstr>
      <vt:lpstr>Слайд 6</vt:lpstr>
      <vt:lpstr>ЗЕМЛІ ДУЖЕ ПОГАНО ВІД ТОГО, ЩО НАКОЇЛА ЛЮДИНА…</vt:lpstr>
      <vt:lpstr>S0S!!! СПОЖИВАЦТВО</vt:lpstr>
      <vt:lpstr>   S0S!!!    ВИРУБКА ЛІСІВ</vt:lpstr>
      <vt:lpstr>S0S!!! ЗАБРУДНЕННЯ ДОВКІЛЛЯ</vt:lpstr>
      <vt:lpstr>S0S!!!  ПОЛЮВАННЯ ТА БРАКОНЬЄРСТВО- ЗЛО</vt:lpstr>
      <vt:lpstr>S0S!!! ГЛОБАЛЬНЕ   ПОТЕПЛІННЯ </vt:lpstr>
      <vt:lpstr>S0S!!! ПОТРІБНО БІЛЬШЕ НАФТИ </vt:lpstr>
      <vt:lpstr>ЩЕ БІЛЬШЕ…</vt:lpstr>
      <vt:lpstr>S0S!!! ЗАЛИШТЕ КИТІВ У СПОКОЇ!</vt:lpstr>
      <vt:lpstr>                                  S0S!!!       НЕРАЦІОНАЛЬНЕ ВИКОРИСТАННЯ ВОДИ</vt:lpstr>
      <vt:lpstr>S0S!!! ЦИРКИ З ТВАРИНАМИ - ЗЛО</vt:lpstr>
      <vt:lpstr>S0S!!! Пластик не розкладається повністю </vt:lpstr>
      <vt:lpstr>S0S!!! Вбивство пухнастиків в ім'я моди</vt:lpstr>
      <vt:lpstr>S0S!!! Лісові пожежі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Всі знають, який згубний вплив на нашу планету надає людська діяльність. Та й кожен з нас з легкістю назве як мінімум 10 причин, чому планета може нас зневажати, але чи замислюємося ми про них? Вашій увазі нова серія плакатів "Розсерджена Земля", а-ля веселі комікси, які зовсім не радують. На них головний персонаж робіт Франтішека Заннера – планета Земля. І вона дуже, ДУЖЕ незадоволена нами.</dc:title>
  <dc:creator>ГАЛИНА ЧЕРКАШИНА</dc:creator>
  <cp:lastModifiedBy>Пользователь Windows</cp:lastModifiedBy>
  <cp:revision>13</cp:revision>
  <dcterms:created xsi:type="dcterms:W3CDTF">2020-10-29T19:38:50Z</dcterms:created>
  <dcterms:modified xsi:type="dcterms:W3CDTF">2020-11-10T16:07:21Z</dcterms:modified>
</cp:coreProperties>
</file>